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63" r:id="rId3"/>
    <p:sldId id="264" r:id="rId4"/>
    <p:sldId id="266" r:id="rId5"/>
    <p:sldId id="262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37" y="399495"/>
            <a:ext cx="10571998" cy="156247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Grade Social Studies &amp;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Social Emotional Learning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99" y="2631512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dirty="0"/>
              <a:t>WAG December 12 - 16</a:t>
            </a:r>
            <a:endParaRPr lang="en-US" sz="3400" dirty="0"/>
          </a:p>
          <a:p>
            <a:pPr marL="0" indent="0" algn="ctr">
              <a:buNone/>
            </a:pP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AUSTRALIA WALL MAP – Natural Resources &amp; Climate</a:t>
            </a:r>
          </a:p>
          <a:p>
            <a:pPr marL="0" indent="0" algn="ctr">
              <a:buNone/>
            </a:pP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Submissions</a:t>
            </a:r>
          </a:p>
          <a:p>
            <a:pPr marL="0" indent="0" algn="ctr">
              <a:buNone/>
            </a:pPr>
            <a:endParaRPr lang="en-US" sz="3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3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23B26E1-6869-4950-871B-DB7C28CC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2201147"/>
            <a:ext cx="11833934" cy="1776049"/>
          </a:xfrm>
        </p:spPr>
        <p:txBody>
          <a:bodyPr>
            <a:normAutofit/>
          </a:bodyPr>
          <a:lstStyle/>
          <a:p>
            <a:pPr marL="480060"/>
            <a:r>
              <a:rPr lang="en-US" sz="2200" b="1" dirty="0"/>
              <a:t>Ms. Ellis Absent – students will complete special assignment provided by counseling department: Mrs. Wilson</a:t>
            </a:r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98DCA7A-8FDF-40CF-A67E-0F1B8B5ED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Monday December 12, 2022</a:t>
            </a:r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7634CB4-4626-42DA-AB93-22191526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Tuesday December 13, 2022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27E075F-A63A-42F5-B1C8-D706FCB3669C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299869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200" b="1" dirty="0"/>
              <a:t>Students will finalize research document on natural resources found in Australia (group competition)</a:t>
            </a:r>
            <a:endParaRPr lang="en-US" sz="2400" dirty="0"/>
          </a:p>
          <a:p>
            <a:pPr marL="480060"/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A35A9CF-CBAD-4B3A-A68A-3EB886CD4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10571998" cy="970450"/>
          </a:xfrm>
        </p:spPr>
        <p:txBody>
          <a:bodyPr/>
          <a:lstStyle/>
          <a:p>
            <a:r>
              <a:rPr lang="en-US" dirty="0"/>
              <a:t>Wednesday December 14, 2022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8F77A2F-ADA7-4D8C-8C06-F3685A590EE6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326502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1400" b="1" dirty="0"/>
              <a:t>Students will add finishing touches to Australia Natural Resources and Climate Maps</a:t>
            </a:r>
            <a:endParaRPr lang="en-US" sz="1400" b="1" dirty="0">
              <a:solidFill>
                <a:schemeClr val="bg1"/>
              </a:solidFill>
            </a:endParaRPr>
          </a:p>
          <a:p>
            <a:pPr marL="480060"/>
            <a:r>
              <a:rPr lang="en-US" sz="1400" b="1" dirty="0"/>
              <a:t>Groups will submit WALL MAPS at end of class</a:t>
            </a:r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1630080-FC76-4856-8D8E-60BCA0EB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Thursday December 15, 2022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D2A0004-A48D-41A8-8D7D-43827FC4B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245536"/>
            <a:ext cx="10554574" cy="3231986"/>
          </a:xfrm>
        </p:spPr>
        <p:txBody>
          <a:bodyPr>
            <a:normAutofit/>
          </a:bodyPr>
          <a:lstStyle/>
          <a:p>
            <a:pPr marL="480060"/>
            <a:r>
              <a:rPr lang="en-US" sz="2400" b="1" dirty="0"/>
              <a:t>MAKE-UP WORK DAY --Students will have an opportunity to submit missing work or resubmit assignments that earned less than a 75%</a:t>
            </a:r>
            <a:endParaRPr lang="en-US" sz="2800" dirty="0"/>
          </a:p>
          <a:p>
            <a:pPr marL="480060"/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55C5C0-FD14-4233-A40C-14A9DC95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Friday December 16, 2022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B5ECBC-87C1-4DEE-BAB3-C517151C8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236658"/>
            <a:ext cx="10554574" cy="3036677"/>
          </a:xfrm>
        </p:spPr>
        <p:txBody>
          <a:bodyPr>
            <a:normAutofit/>
          </a:bodyPr>
          <a:lstStyle/>
          <a:p>
            <a:pPr marL="480060"/>
            <a:r>
              <a:rPr lang="en-US" sz="2200" b="1" dirty="0">
                <a:solidFill>
                  <a:srgbClr val="FFFF00"/>
                </a:solidFill>
              </a:rPr>
              <a:t>GRIT DAY</a:t>
            </a:r>
            <a:endParaRPr lang="en-US" sz="1500" dirty="0">
              <a:solidFill>
                <a:srgbClr val="FFFF00"/>
              </a:solidFill>
            </a:endParaRPr>
          </a:p>
          <a:p>
            <a:pPr marL="480060"/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59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5317</TotalTime>
  <Words>132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6th Grade Social Studies &amp; Social Emotional Learning  Ms. Ellis</vt:lpstr>
      <vt:lpstr>Monday December 12, 2022</vt:lpstr>
      <vt:lpstr>Tuesday December 13, 2022</vt:lpstr>
      <vt:lpstr>Wednesday December 14, 2022</vt:lpstr>
      <vt:lpstr>Thursday December 15, 2022</vt:lpstr>
      <vt:lpstr>Friday December 16,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81</cp:revision>
  <cp:lastPrinted>2019-08-11T01:51:35Z</cp:lastPrinted>
  <dcterms:created xsi:type="dcterms:W3CDTF">2018-08-24T15:10:25Z</dcterms:created>
  <dcterms:modified xsi:type="dcterms:W3CDTF">2022-12-18T17:59:27Z</dcterms:modified>
</cp:coreProperties>
</file>